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Proxima Nova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ProximaNova-regular.fnt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ProximaNova-italic.fntdata"/><Relationship Id="rId14" Type="http://schemas.openxmlformats.org/officeDocument/2006/relationships/font" Target="fonts/ProximaNova-bold.fntdata"/><Relationship Id="rId16" Type="http://schemas.openxmlformats.org/officeDocument/2006/relationships/font" Target="fonts/ProximaNova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03d8a73a59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03d8a73a59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03d8a73a59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03d8a73a59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06ba46329f_3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06ba46329f_3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03d8a73a59_0_5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03d8a73a59_0_5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3d8a73a59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03d8a73a59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03d8a73a59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03d8a73a59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0623f0efb1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0623f0efb1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03d8a73a59_0_3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03d8a73a59_0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23.png"/><Relationship Id="rId8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1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0" Type="http://schemas.openxmlformats.org/officeDocument/2006/relationships/image" Target="../media/image20.png"/><Relationship Id="rId9" Type="http://schemas.openxmlformats.org/officeDocument/2006/relationships/image" Target="../media/image15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9.png"/><Relationship Id="rId8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4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2" Type="http://schemas.openxmlformats.org/officeDocument/2006/relationships/image" Target="../media/image14.png"/><Relationship Id="rId9" Type="http://schemas.openxmlformats.org/officeDocument/2006/relationships/image" Target="../media/image10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16.png"/><Relationship Id="rId8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1769" y="-633669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06550" y="696000"/>
            <a:ext cx="4405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Changemakers Competition</a:t>
            </a:r>
            <a:endParaRPr b="1" sz="33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375700" y="4192737"/>
            <a:ext cx="2909474" cy="2909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599100" y="1873550"/>
            <a:ext cx="46800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Work in groups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Char char="●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Design an app that solves a Sustainable Development Goal (SDG).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Char char="●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Each teacher will </a:t>
            </a: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submit</a:t>
            </a: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 their top 5 entries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Char char="●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Deadline: 20th December 2024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en">
                <a:latin typeface="Proxima Nova"/>
                <a:ea typeface="Proxima Nova"/>
                <a:cs typeface="Proxima Nova"/>
                <a:sym typeface="Proxima Nova"/>
              </a:rPr>
              <a:t>              The winners will attend a </a:t>
            </a:r>
            <a:r>
              <a:rPr i="1" lang="en">
                <a:latin typeface="Proxima Nova"/>
                <a:ea typeface="Proxima Nova"/>
                <a:cs typeface="Proxima Nova"/>
                <a:sym typeface="Proxima Nova"/>
              </a:rPr>
              <a:t>prize-giving</a:t>
            </a:r>
            <a:r>
              <a:rPr i="1" lang="en"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br>
              <a:rPr i="1" lang="en"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i="1" lang="en">
                <a:latin typeface="Proxima Nova"/>
                <a:ea typeface="Proxima Nova"/>
                <a:cs typeface="Proxima Nova"/>
                <a:sym typeface="Proxima Nova"/>
              </a:rPr>
              <a:t>              ceremony in the Houses of Parliament!</a:t>
            </a:r>
            <a:endParaRPr i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1" name="Google Shape;61;p13"/>
          <p:cNvSpPr/>
          <p:nvPr/>
        </p:nvSpPr>
        <p:spPr>
          <a:xfrm>
            <a:off x="482750" y="451149"/>
            <a:ext cx="831600" cy="191700"/>
          </a:xfrm>
          <a:prstGeom prst="roundRect">
            <a:avLst>
              <a:gd fmla="val 16667" name="adj"/>
            </a:avLst>
          </a:prstGeom>
          <a:solidFill>
            <a:srgbClr val="E0E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486700" y="368300"/>
            <a:ext cx="831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Learn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36494">
            <a:off x="6159153" y="636825"/>
            <a:ext cx="2393295" cy="3378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275372">
            <a:off x="5021574" y="1110650"/>
            <a:ext cx="2427950" cy="34369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65" name="Google Shape;65;p13"/>
          <p:cNvSpPr/>
          <p:nvPr/>
        </p:nvSpPr>
        <p:spPr>
          <a:xfrm>
            <a:off x="5729950" y="4354550"/>
            <a:ext cx="2176200" cy="406500"/>
          </a:xfrm>
          <a:prstGeom prst="roundRect">
            <a:avLst>
              <a:gd fmla="val 16667" name="adj"/>
            </a:avLst>
          </a:prstGeom>
          <a:solidFill>
            <a:srgbClr val="1D5D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3"/>
          <p:cNvSpPr txBox="1"/>
          <p:nvPr/>
        </p:nvSpPr>
        <p:spPr>
          <a:xfrm>
            <a:off x="5740550" y="4316450"/>
            <a:ext cx="23472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will need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1. Changemakers Brief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7" name="Google Shape;67;p13"/>
          <p:cNvSpPr/>
          <p:nvPr/>
        </p:nvSpPr>
        <p:spPr>
          <a:xfrm>
            <a:off x="1215050" y="3596125"/>
            <a:ext cx="3238800" cy="7710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1769" y="-633669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30207">
            <a:off x="5644925" y="534325"/>
            <a:ext cx="2609999" cy="3704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74" name="Google Shape;7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375700" y="4192737"/>
            <a:ext cx="2909474" cy="29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4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8" name="Google Shape;78;p14"/>
          <p:cNvSpPr/>
          <p:nvPr/>
        </p:nvSpPr>
        <p:spPr>
          <a:xfrm>
            <a:off x="482750" y="451149"/>
            <a:ext cx="831600" cy="191700"/>
          </a:xfrm>
          <a:prstGeom prst="roundRect">
            <a:avLst>
              <a:gd fmla="val 16667" name="adj"/>
            </a:avLst>
          </a:prstGeom>
          <a:solidFill>
            <a:srgbClr val="E0E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4"/>
          <p:cNvSpPr txBox="1"/>
          <p:nvPr/>
        </p:nvSpPr>
        <p:spPr>
          <a:xfrm>
            <a:off x="486700" y="368300"/>
            <a:ext cx="831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</a:t>
            </a:r>
            <a:endParaRPr b="1" sz="13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0" name="Google Shape;80;p14"/>
          <p:cNvSpPr/>
          <p:nvPr/>
        </p:nvSpPr>
        <p:spPr>
          <a:xfrm>
            <a:off x="5861825" y="4258300"/>
            <a:ext cx="2176200" cy="409800"/>
          </a:xfrm>
          <a:prstGeom prst="roundRect">
            <a:avLst>
              <a:gd fmla="val 16667" name="adj"/>
            </a:avLst>
          </a:prstGeom>
          <a:solidFill>
            <a:srgbClr val="1D5D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4"/>
          <p:cNvSpPr txBox="1"/>
          <p:nvPr/>
        </p:nvSpPr>
        <p:spPr>
          <a:xfrm>
            <a:off x="5872425" y="4220200"/>
            <a:ext cx="2347200" cy="3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will need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1. Goals Worksheet - Page 1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2" name="Google Shape;82;p14"/>
          <p:cNvSpPr txBox="1"/>
          <p:nvPr/>
        </p:nvSpPr>
        <p:spPr>
          <a:xfrm>
            <a:off x="406550" y="696000"/>
            <a:ext cx="4405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Activity: Pick a Goal</a:t>
            </a:r>
            <a:endParaRPr b="1" sz="33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3" name="Google Shape;83;p14"/>
          <p:cNvSpPr txBox="1"/>
          <p:nvPr/>
        </p:nvSpPr>
        <p:spPr>
          <a:xfrm>
            <a:off x="599100" y="1436825"/>
            <a:ext cx="4447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Review the goals in your Sustainable Development Goals Worksheet.</a:t>
            </a:r>
            <a:endParaRPr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Tick the ones you are most interested in.</a:t>
            </a:r>
            <a:endParaRPr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50907">
            <a:off x="4732000" y="1668338"/>
            <a:ext cx="2144651" cy="23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81769" y="-633669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375700" y="4192737"/>
            <a:ext cx="2909474" cy="29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5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10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4" name="Google Shape;94;p15"/>
          <p:cNvSpPr/>
          <p:nvPr/>
        </p:nvSpPr>
        <p:spPr>
          <a:xfrm>
            <a:off x="482750" y="451149"/>
            <a:ext cx="831600" cy="191700"/>
          </a:xfrm>
          <a:prstGeom prst="roundRect">
            <a:avLst>
              <a:gd fmla="val 16667" name="adj"/>
            </a:avLst>
          </a:prstGeom>
          <a:solidFill>
            <a:srgbClr val="E0E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5"/>
          <p:cNvSpPr txBox="1"/>
          <p:nvPr/>
        </p:nvSpPr>
        <p:spPr>
          <a:xfrm>
            <a:off x="486700" y="368300"/>
            <a:ext cx="831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</a:t>
            </a:r>
            <a:endParaRPr b="1" sz="13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406550" y="696000"/>
            <a:ext cx="49731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Activity: Mind Map Goals</a:t>
            </a:r>
            <a:endParaRPr b="1" sz="33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7" name="Google Shape;97;p15"/>
          <p:cNvSpPr txBox="1"/>
          <p:nvPr/>
        </p:nvSpPr>
        <p:spPr>
          <a:xfrm>
            <a:off x="370500" y="1441850"/>
            <a:ext cx="46800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Pick one of the goals.</a:t>
            </a:r>
            <a:b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(If you’re working as a group, vote to find the most popular goal)</a:t>
            </a:r>
            <a:endParaRPr sz="10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Write your goal in the middle of a big piece of paper.</a:t>
            </a:r>
            <a:endParaRPr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Using the question prompts to help you, write your ideas on your mind map.</a:t>
            </a:r>
            <a:b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(For example </a:t>
            </a: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Climate Change: Rising sea levels, inaction by governments, less biodiversity</a:t>
            </a: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)</a:t>
            </a:r>
            <a:endParaRPr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98" name="Google Shape;98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273108">
            <a:off x="6283348" y="815025"/>
            <a:ext cx="2252249" cy="318454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9" name="Google Shape;99;p15"/>
          <p:cNvSpPr/>
          <p:nvPr/>
        </p:nvSpPr>
        <p:spPr>
          <a:xfrm>
            <a:off x="5785625" y="3899200"/>
            <a:ext cx="2176200" cy="830400"/>
          </a:xfrm>
          <a:prstGeom prst="roundRect">
            <a:avLst>
              <a:gd fmla="val 16667" name="adj"/>
            </a:avLst>
          </a:prstGeom>
          <a:solidFill>
            <a:srgbClr val="1D5D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5"/>
          <p:cNvSpPr txBox="1"/>
          <p:nvPr/>
        </p:nvSpPr>
        <p:spPr>
          <a:xfrm>
            <a:off x="5796225" y="3861100"/>
            <a:ext cx="2347200" cy="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will need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1. A big piece of paper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2. Pens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3. Goals Worksheet - Page 2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4. SDGs Quick Guide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/>
          <p:nvPr/>
        </p:nvSpPr>
        <p:spPr>
          <a:xfrm>
            <a:off x="5923734" y="1936804"/>
            <a:ext cx="2253900" cy="7578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6"/>
          <p:cNvSpPr/>
          <p:nvPr/>
        </p:nvSpPr>
        <p:spPr>
          <a:xfrm>
            <a:off x="887367" y="3624120"/>
            <a:ext cx="2253900" cy="7578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6"/>
          <p:cNvSpPr/>
          <p:nvPr/>
        </p:nvSpPr>
        <p:spPr>
          <a:xfrm>
            <a:off x="4121661" y="3609045"/>
            <a:ext cx="2253900" cy="7578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6"/>
          <p:cNvSpPr/>
          <p:nvPr/>
        </p:nvSpPr>
        <p:spPr>
          <a:xfrm>
            <a:off x="2421375" y="1973729"/>
            <a:ext cx="2253900" cy="7578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1769" y="-633669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6"/>
          <p:cNvSpPr txBox="1"/>
          <p:nvPr/>
        </p:nvSpPr>
        <p:spPr>
          <a:xfrm>
            <a:off x="406550" y="630800"/>
            <a:ext cx="7252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Discussion: </a:t>
            </a: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What makes a good app?</a:t>
            </a:r>
            <a:endParaRPr b="1" sz="33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12" name="Google Shape;11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231200" y="4163437"/>
            <a:ext cx="2909474" cy="29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6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5" name="Google Shape;115;p16"/>
          <p:cNvSpPr/>
          <p:nvPr/>
        </p:nvSpPr>
        <p:spPr>
          <a:xfrm>
            <a:off x="482750" y="451149"/>
            <a:ext cx="831600" cy="191700"/>
          </a:xfrm>
          <a:prstGeom prst="roundRect">
            <a:avLst>
              <a:gd fmla="val 16667" name="adj"/>
            </a:avLst>
          </a:prstGeom>
          <a:solidFill>
            <a:srgbClr val="E0E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6"/>
          <p:cNvSpPr txBox="1"/>
          <p:nvPr/>
        </p:nvSpPr>
        <p:spPr>
          <a:xfrm>
            <a:off x="486700" y="368300"/>
            <a:ext cx="831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Discussion</a:t>
            </a:r>
            <a:endParaRPr b="1" sz="13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7" name="Google Shape;117;p16"/>
          <p:cNvSpPr txBox="1"/>
          <p:nvPr/>
        </p:nvSpPr>
        <p:spPr>
          <a:xfrm>
            <a:off x="2423908" y="1929163"/>
            <a:ext cx="2253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Innovative</a:t>
            </a:r>
            <a:b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Apps that creatively navigate the</a:t>
            </a:r>
            <a:b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original problem in a new way.</a:t>
            </a:r>
            <a:endParaRPr b="1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5926261" y="1892238"/>
            <a:ext cx="2253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User Friendly</a:t>
            </a:r>
            <a:br>
              <a:rPr b="1" lang="en" sz="10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Apps that are intuitive, and have </a:t>
            </a:r>
            <a:br>
              <a:rPr lang="en" sz="1000"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an easy-to-navigate interface.</a:t>
            </a:r>
            <a:endParaRPr sz="13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9" name="Google Shape;119;p16"/>
          <p:cNvSpPr txBox="1"/>
          <p:nvPr/>
        </p:nvSpPr>
        <p:spPr>
          <a:xfrm>
            <a:off x="889898" y="3593982"/>
            <a:ext cx="2253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Feasible</a:t>
            </a:r>
            <a:br>
              <a:rPr b="1" lang="en" sz="10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Apps that are realistic, </a:t>
            </a:r>
            <a:b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and easy to maintain.</a:t>
            </a:r>
            <a:endParaRPr b="1" sz="10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0" name="Google Shape;120;p16"/>
          <p:cNvSpPr txBox="1"/>
          <p:nvPr/>
        </p:nvSpPr>
        <p:spPr>
          <a:xfrm>
            <a:off x="4124189" y="3578907"/>
            <a:ext cx="2253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Utilises Technology</a:t>
            </a:r>
            <a:br>
              <a:rPr b="1" lang="en" sz="10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Apps that use the </a:t>
            </a:r>
            <a:br>
              <a:rPr lang="en" sz="1000"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latest technology.</a:t>
            </a:r>
            <a:endParaRPr sz="13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1" name="Google Shape;121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92823">
            <a:off x="5016742" y="1465045"/>
            <a:ext cx="968267" cy="1934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279852">
            <a:off x="6234860" y="2834870"/>
            <a:ext cx="1065076" cy="2128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190757">
            <a:off x="2913028" y="2861858"/>
            <a:ext cx="1099842" cy="2197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-244235">
            <a:off x="1447752" y="1372937"/>
            <a:ext cx="1058821" cy="2115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1769" y="-633669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 txBox="1"/>
          <p:nvPr/>
        </p:nvSpPr>
        <p:spPr>
          <a:xfrm>
            <a:off x="482750" y="619800"/>
            <a:ext cx="6094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Activity: Quickfire App </a:t>
            </a: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Ideas</a:t>
            </a:r>
            <a:endParaRPr b="1" sz="33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32" name="Google Shape;13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375700" y="4192737"/>
            <a:ext cx="2909474" cy="2909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 txBox="1"/>
          <p:nvPr/>
        </p:nvSpPr>
        <p:spPr>
          <a:xfrm>
            <a:off x="446700" y="1365650"/>
            <a:ext cx="48498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Set a timer for</a:t>
            </a: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 5 minutes.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Using the question prompts to help you, </a:t>
            </a: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write down as many app ideas as you can on post-it notes. </a:t>
            </a:r>
            <a:br>
              <a:rPr lang="en"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(</a:t>
            </a: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U</a:t>
            </a: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se your mind map findings to </a:t>
            </a: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inform</a:t>
            </a: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 your ideas.)</a:t>
            </a:r>
            <a:endParaRPr sz="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Review the ideas in your group and then vote on your favourites.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Identify which idea has the most votes.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34" name="Google Shape;13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10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482750" y="451149"/>
            <a:ext cx="831600" cy="191700"/>
          </a:xfrm>
          <a:prstGeom prst="roundRect">
            <a:avLst>
              <a:gd fmla="val 16667" name="adj"/>
            </a:avLst>
          </a:prstGeom>
          <a:solidFill>
            <a:srgbClr val="E0E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7"/>
          <p:cNvSpPr txBox="1"/>
          <p:nvPr/>
        </p:nvSpPr>
        <p:spPr>
          <a:xfrm>
            <a:off x="486700" y="368300"/>
            <a:ext cx="8316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</a:t>
            </a:r>
            <a:endParaRPr b="1" sz="13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38" name="Google Shape;138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71525" y="1415847"/>
            <a:ext cx="2436677" cy="2524201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7"/>
          <p:cNvSpPr/>
          <p:nvPr/>
        </p:nvSpPr>
        <p:spPr>
          <a:xfrm>
            <a:off x="5861825" y="3975400"/>
            <a:ext cx="2176200" cy="730800"/>
          </a:xfrm>
          <a:prstGeom prst="roundRect">
            <a:avLst>
              <a:gd fmla="val 16667" name="adj"/>
            </a:avLst>
          </a:prstGeom>
          <a:solidFill>
            <a:srgbClr val="1D5D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7"/>
          <p:cNvSpPr txBox="1"/>
          <p:nvPr/>
        </p:nvSpPr>
        <p:spPr>
          <a:xfrm>
            <a:off x="5872425" y="3937300"/>
            <a:ext cx="2347200" cy="7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will need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1. Post-it note</a:t>
            </a: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2. Pens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3. </a:t>
            </a:r>
            <a:r>
              <a:rPr lang="en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Goals Worksheet - Page 2</a:t>
            </a:r>
            <a:endParaRPr sz="1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1769" y="-633669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26102">
            <a:off x="6038541" y="311825"/>
            <a:ext cx="2562250" cy="362917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47" name="Google Shape;14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148790">
            <a:off x="5769342" y="1267559"/>
            <a:ext cx="2085768" cy="296035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48" name="Google Shape;14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 txBox="1"/>
          <p:nvPr/>
        </p:nvSpPr>
        <p:spPr>
          <a:xfrm>
            <a:off x="482750" y="619800"/>
            <a:ext cx="5884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300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Activity: App Design</a:t>
            </a:r>
            <a:endParaRPr b="1" sz="3300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0" name="Google Shape;150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1375700" y="4192737"/>
            <a:ext cx="2909474" cy="2909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8"/>
          <p:cNvSpPr txBox="1"/>
          <p:nvPr/>
        </p:nvSpPr>
        <p:spPr>
          <a:xfrm>
            <a:off x="446700" y="1377700"/>
            <a:ext cx="51735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On the first page of the Design Worksheet, write your 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lphaL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app’s name 	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lphaL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description, as it would appear on the app store.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Design an app icon. </a:t>
            </a:r>
            <a:r>
              <a:rPr i="1" lang="en">
                <a:latin typeface="Proxima Nova"/>
                <a:ea typeface="Proxima Nova"/>
                <a:cs typeface="Proxima Nova"/>
                <a:sym typeface="Proxima Nova"/>
              </a:rPr>
              <a:t>Remember, simplicity is best!</a:t>
            </a:r>
            <a:endParaRPr i="1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AutoNum type="arabicPeriod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On the other side, draft out what the three key screens would look like.</a:t>
            </a:r>
            <a:b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</a:t>
            </a:r>
            <a:r>
              <a:rPr lang="en" sz="12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For example, what does the homepage look like? Will there be a user profile area? Think about your app’s features and how you want to display them)</a:t>
            </a:r>
            <a:endParaRPr i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2" name="Google Shape;152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15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4" name="Google Shape;154;p18"/>
          <p:cNvSpPr/>
          <p:nvPr/>
        </p:nvSpPr>
        <p:spPr>
          <a:xfrm>
            <a:off x="482750" y="451149"/>
            <a:ext cx="831600" cy="191700"/>
          </a:xfrm>
          <a:prstGeom prst="roundRect">
            <a:avLst>
              <a:gd fmla="val 16667" name="adj"/>
            </a:avLst>
          </a:prstGeom>
          <a:solidFill>
            <a:srgbClr val="E0E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8"/>
          <p:cNvSpPr txBox="1"/>
          <p:nvPr/>
        </p:nvSpPr>
        <p:spPr>
          <a:xfrm>
            <a:off x="486700" y="368300"/>
            <a:ext cx="831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Activity</a:t>
            </a:r>
            <a:endParaRPr b="1" sz="13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6" name="Google Shape;156;p18"/>
          <p:cNvSpPr/>
          <p:nvPr/>
        </p:nvSpPr>
        <p:spPr>
          <a:xfrm>
            <a:off x="5861825" y="4194250"/>
            <a:ext cx="2176200" cy="535800"/>
          </a:xfrm>
          <a:prstGeom prst="roundRect">
            <a:avLst>
              <a:gd fmla="val 16667" name="adj"/>
            </a:avLst>
          </a:prstGeom>
          <a:solidFill>
            <a:srgbClr val="1D5D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8"/>
          <p:cNvSpPr txBox="1"/>
          <p:nvPr/>
        </p:nvSpPr>
        <p:spPr>
          <a:xfrm>
            <a:off x="5872425" y="4156150"/>
            <a:ext cx="2347200" cy="6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will need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.  Design Worksheet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2. Draft paper</a:t>
            </a:r>
            <a:endParaRPr i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9"/>
          <p:cNvSpPr/>
          <p:nvPr/>
        </p:nvSpPr>
        <p:spPr>
          <a:xfrm>
            <a:off x="482750" y="490675"/>
            <a:ext cx="5117400" cy="40314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97544" y="-1428094"/>
            <a:ext cx="2508250" cy="2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5125" y="4805676"/>
            <a:ext cx="1065073" cy="15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375700" y="4192737"/>
            <a:ext cx="2909474" cy="29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99567" y="4025316"/>
            <a:ext cx="625067" cy="64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/>
          <p:nvPr/>
        </p:nvSpPr>
        <p:spPr>
          <a:xfrm>
            <a:off x="8271900" y="4054204"/>
            <a:ext cx="680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15</a:t>
            </a:r>
            <a:b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mins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5861825" y="4194250"/>
            <a:ext cx="2176200" cy="535800"/>
          </a:xfrm>
          <a:prstGeom prst="roundRect">
            <a:avLst>
              <a:gd fmla="val 16667" name="adj"/>
            </a:avLst>
          </a:prstGeom>
          <a:solidFill>
            <a:srgbClr val="1D5D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9"/>
          <p:cNvSpPr txBox="1"/>
          <p:nvPr/>
        </p:nvSpPr>
        <p:spPr>
          <a:xfrm>
            <a:off x="5872425" y="4156150"/>
            <a:ext cx="2347200" cy="6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will need</a:t>
            </a:r>
            <a:endParaRPr i="1"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.  Design Worksheet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2. Draft paper</a:t>
            </a:r>
            <a:endParaRPr i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0" name="Google Shape;170;p19"/>
          <p:cNvSpPr/>
          <p:nvPr/>
        </p:nvSpPr>
        <p:spPr>
          <a:xfrm>
            <a:off x="5802575" y="490675"/>
            <a:ext cx="2788800" cy="3534600"/>
          </a:xfrm>
          <a:prstGeom prst="roundRect">
            <a:avLst>
              <a:gd fmla="val 16667" name="adj"/>
            </a:avLst>
          </a:prstGeom>
          <a:solidFill>
            <a:srgbClr val="1D5DE9">
              <a:alpha val="63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9"/>
          <p:cNvSpPr txBox="1"/>
          <p:nvPr/>
        </p:nvSpPr>
        <p:spPr>
          <a:xfrm>
            <a:off x="6033524" y="635639"/>
            <a:ext cx="2891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Icon Design Examples</a:t>
            </a:r>
            <a:endParaRPr b="1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2" name="Google Shape;172;p19"/>
          <p:cNvSpPr txBox="1"/>
          <p:nvPr/>
        </p:nvSpPr>
        <p:spPr>
          <a:xfrm>
            <a:off x="6719325" y="1020613"/>
            <a:ext cx="15987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Google Maps</a:t>
            </a:r>
            <a:b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 pin marking a place on a map</a:t>
            </a:r>
            <a:endParaRPr sz="11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19"/>
          <p:cNvSpPr txBox="1"/>
          <p:nvPr/>
        </p:nvSpPr>
        <p:spPr>
          <a:xfrm>
            <a:off x="6719325" y="2948888"/>
            <a:ext cx="16902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Spotify</a:t>
            </a:r>
            <a:b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 shape indented to represent soundwaves</a:t>
            </a:r>
            <a:endParaRPr sz="11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19"/>
          <p:cNvSpPr txBox="1"/>
          <p:nvPr/>
        </p:nvSpPr>
        <p:spPr>
          <a:xfrm>
            <a:off x="6719325" y="1984750"/>
            <a:ext cx="16902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Snapchat</a:t>
            </a:r>
            <a:b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 </a:t>
            </a: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ghost</a:t>
            </a: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 to represent the messages disappearing</a:t>
            </a:r>
            <a:endParaRPr sz="11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75" name="Google Shape;17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33525" y="2060950"/>
            <a:ext cx="685800" cy="685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6" name="Google Shape;176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33521" y="3004884"/>
            <a:ext cx="685800" cy="685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7" name="Google Shape;177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33532" y="1096819"/>
            <a:ext cx="685800" cy="685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8" name="Google Shape;178;p19"/>
          <p:cNvSpPr txBox="1"/>
          <p:nvPr/>
        </p:nvSpPr>
        <p:spPr>
          <a:xfrm>
            <a:off x="863358" y="647090"/>
            <a:ext cx="4764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1D5DE9"/>
                </a:solidFill>
                <a:latin typeface="Proxima Nova"/>
                <a:ea typeface="Proxima Nova"/>
                <a:cs typeface="Proxima Nova"/>
                <a:sym typeface="Proxima Nova"/>
              </a:rPr>
              <a:t>Key Screen Examples: Shazam</a:t>
            </a:r>
            <a:endParaRPr b="1">
              <a:solidFill>
                <a:srgbClr val="1D5DE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9" name="Google Shape;179;p19"/>
          <p:cNvSpPr txBox="1"/>
          <p:nvPr/>
        </p:nvSpPr>
        <p:spPr>
          <a:xfrm>
            <a:off x="863350" y="3571250"/>
            <a:ext cx="16485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Main Screen</a:t>
            </a:r>
            <a:b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 single button to begin audio recognition</a:t>
            </a:r>
            <a:endParaRPr b="1" sz="11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2460475" y="3571250"/>
            <a:ext cx="16485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My Shazam</a:t>
            </a:r>
            <a:b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W</a:t>
            </a: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here all recognised audios are stored</a:t>
            </a:r>
            <a:endParaRPr b="1" sz="11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1" name="Google Shape;181;p19"/>
          <p:cNvSpPr txBox="1"/>
          <p:nvPr/>
        </p:nvSpPr>
        <p:spPr>
          <a:xfrm>
            <a:off x="4092425" y="3571250"/>
            <a:ext cx="16485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Discover</a:t>
            </a:r>
            <a:br>
              <a:rPr b="1" lang="en" sz="12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An area to discover new music</a:t>
            </a:r>
            <a:endParaRPr b="1" sz="11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2" name="Google Shape;182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064126" y="1075325"/>
            <a:ext cx="1258372" cy="2514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11851" y="1075325"/>
            <a:ext cx="1258372" cy="2514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959576" y="1075325"/>
            <a:ext cx="1258372" cy="2514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D5DE9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2300" y="3865925"/>
            <a:ext cx="1571725" cy="83309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0"/>
          <p:cNvSpPr txBox="1"/>
          <p:nvPr/>
        </p:nvSpPr>
        <p:spPr>
          <a:xfrm>
            <a:off x="703850" y="866350"/>
            <a:ext cx="5004000" cy="31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You can submit designs in any of the following formats:</a:t>
            </a:r>
            <a:endParaRPr b="1"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Proxima Nova"/>
              <a:buChar char="●"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Presentation (up to 4 slides)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Proxima Nova"/>
              <a:buChar char="●"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PDF (up to 4 pages)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Proxima Nova"/>
              <a:buChar char="●"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Video (up to 1 minute long)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Proxima Nova"/>
              <a:buChar char="●"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PNG/JPG (Up to 4)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Proxima Nova"/>
              <a:buChar char="●"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A scanned or digitally completed Design Worksheet </a:t>
            </a: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(recommended for upper KS2 - download here)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The upload limit for all files is 100mb.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Submissions close 20th December 2024 17:00</a:t>
            </a:r>
            <a:endParaRPr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5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91" name="Google Shape;191;p20"/>
          <p:cNvPicPr preferRelativeResize="0"/>
          <p:nvPr/>
        </p:nvPicPr>
        <p:blipFill>
          <a:blip r:embed="rId4">
            <a:alphaModFix amt="31000"/>
          </a:blip>
          <a:stretch>
            <a:fillRect/>
          </a:stretch>
        </p:blipFill>
        <p:spPr>
          <a:xfrm>
            <a:off x="6075275" y="-990600"/>
            <a:ext cx="4336424" cy="433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0"/>
          <p:cNvPicPr preferRelativeResize="0"/>
          <p:nvPr/>
        </p:nvPicPr>
        <p:blipFill>
          <a:blip r:embed="rId5">
            <a:alphaModFix amt="27000"/>
          </a:blip>
          <a:stretch>
            <a:fillRect/>
          </a:stretch>
        </p:blipFill>
        <p:spPr>
          <a:xfrm>
            <a:off x="-529875" y="2898169"/>
            <a:ext cx="1759475" cy="1811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